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71"/>
  </p:normalViewPr>
  <p:slideViewPr>
    <p:cSldViewPr snapToGrid="0" snapToObjects="1">
      <p:cViewPr varScale="1">
        <p:scale>
          <a:sx n="96" d="100"/>
          <a:sy n="96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1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2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5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9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3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15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7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5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58E02-B3FD-7547-A308-EF7CA274B7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Trending YouTube Videos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44A08-1993-A749-B19F-75C4763CD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Tara Graeve</a:t>
            </a:r>
          </a:p>
        </p:txBody>
      </p:sp>
    </p:spTree>
    <p:extLst>
      <p:ext uri="{BB962C8B-B14F-4D97-AF65-F5344CB8AC3E}">
        <p14:creationId xmlns:p14="http://schemas.microsoft.com/office/powerpoint/2010/main" val="203434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8BA99-F393-B541-BFA3-9BF74C64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DE5D06B-FF9C-C240-B7B2-0F9B53C2DD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6933" y="61594"/>
            <a:ext cx="4503738" cy="6699312"/>
          </a:xfrm>
        </p:spPr>
      </p:pic>
    </p:spTree>
    <p:extLst>
      <p:ext uri="{BB962C8B-B14F-4D97-AF65-F5344CB8AC3E}">
        <p14:creationId xmlns:p14="http://schemas.microsoft.com/office/powerpoint/2010/main" val="84596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8667-4B46-1446-9324-7EBFB787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BD40C-687D-B241-9B76-19D024018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Hypothesis testing concluded that: </a:t>
            </a:r>
          </a:p>
          <a:p>
            <a:pPr lvl="1"/>
            <a:r>
              <a:rPr lang="en-US" dirty="0"/>
              <a:t>average likes &gt; average dislikes</a:t>
            </a:r>
          </a:p>
          <a:p>
            <a:pPr lvl="1"/>
            <a:r>
              <a:rPr lang="en-US" dirty="0"/>
              <a:t>average views &gt; average comments</a:t>
            </a:r>
          </a:p>
          <a:p>
            <a:pPr lvl="1"/>
            <a:r>
              <a:rPr lang="en-US" dirty="0"/>
              <a:t>means across content categories are unequal</a:t>
            </a:r>
          </a:p>
          <a:p>
            <a:r>
              <a:rPr lang="en-US" dirty="0"/>
              <a:t>Use for marketing</a:t>
            </a:r>
          </a:p>
          <a:p>
            <a:pPr lvl="1"/>
            <a:r>
              <a:rPr lang="en-US" dirty="0"/>
              <a:t>How do businesses strategically put out content that matches this?</a:t>
            </a:r>
          </a:p>
          <a:p>
            <a:pPr lvl="1"/>
            <a:r>
              <a:rPr lang="en-US" dirty="0"/>
              <a:t>Businesses often partner with influencers—how can they choose people that fit with the trends?</a:t>
            </a:r>
          </a:p>
          <a:p>
            <a:pPr lvl="1"/>
            <a:r>
              <a:rPr lang="en-US" dirty="0"/>
              <a:t>Advertising strategy—how can businesses reach more users?</a:t>
            </a:r>
          </a:p>
          <a:p>
            <a:pPr lvl="1"/>
            <a:r>
              <a:rPr lang="en-US" dirty="0"/>
              <a:t>Align brands with content creators who fit the brand’s values and choose to sponsor the product, will reach a large viewer base, or are predicted to reach a large viewer base</a:t>
            </a:r>
          </a:p>
        </p:txBody>
      </p:sp>
    </p:spTree>
    <p:extLst>
      <p:ext uri="{BB962C8B-B14F-4D97-AF65-F5344CB8AC3E}">
        <p14:creationId xmlns:p14="http://schemas.microsoft.com/office/powerpoint/2010/main" val="276772948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{ED238C82-0C94-4C40-AE03-117839CA9F79}tf10001124</Template>
  <TotalTime>11</TotalTime>
  <Words>103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Trending YouTube Videos</vt:lpstr>
      <vt:lpstr>PowerPoint Presentation</vt:lpstr>
      <vt:lpstr>So What?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Trending YouTube Videos</dc:title>
  <dc:creator>Tara Graeve</dc:creator>
  <cp:lastModifiedBy>Tara Graeve</cp:lastModifiedBy>
  <cp:revision>2</cp:revision>
  <dcterms:created xsi:type="dcterms:W3CDTF">2018-03-12T03:46:27Z</dcterms:created>
  <dcterms:modified xsi:type="dcterms:W3CDTF">2018-03-12T03:58:09Z</dcterms:modified>
</cp:coreProperties>
</file>